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cae779e71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cae779e7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ae779e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ae779e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cae779e71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cae779e71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cae779e71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cae779e71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cae779e71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cae779e71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 amt="81000"/>
          </a:blip>
          <a:srcRect b="15290" l="0" r="0" t="0"/>
          <a:stretch/>
        </p:blipFill>
        <p:spPr>
          <a:xfrm>
            <a:off x="3061338" y="1250400"/>
            <a:ext cx="5246721" cy="33334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311700" y="173700"/>
            <a:ext cx="8520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BIG4 / WALL - E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257850" y="1903788"/>
            <a:ext cx="2803500" cy="1335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000000"/>
                </a:solidFill>
              </a:rPr>
              <a:t>G</a:t>
            </a:r>
            <a:r>
              <a:rPr lang="tr" sz="1800">
                <a:solidFill>
                  <a:srgbClr val="000000"/>
                </a:solidFill>
              </a:rPr>
              <a:t>örkem Çoklar 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000000"/>
                </a:solidFill>
              </a:rPr>
              <a:t>Deniz Karadayı 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000000"/>
                </a:solidFill>
              </a:rPr>
              <a:t>Ataberk Sevim 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000000"/>
                </a:solidFill>
              </a:rPr>
              <a:t>Deniz Aleyna Akba</a:t>
            </a:r>
            <a:r>
              <a:rPr lang="t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ş</a:t>
            </a:r>
            <a:r>
              <a:rPr lang="tr" sz="1800">
                <a:solidFill>
                  <a:srgbClr val="000000"/>
                </a:solidFill>
              </a:rPr>
              <a:t>aran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257850" y="3841750"/>
            <a:ext cx="2450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Scrum Master:</a:t>
            </a:r>
            <a:endParaRPr i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Serkan Eroldo</a:t>
            </a:r>
            <a:r>
              <a:rPr i="1" lang="tr" sz="1300">
                <a:solidFill>
                  <a:srgbClr val="666666"/>
                </a:solidFill>
              </a:rPr>
              <a:t>ğ</a:t>
            </a:r>
            <a:r>
              <a:rPr i="1" lang="t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an</a:t>
            </a:r>
            <a:endParaRPr i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540525" y="206300"/>
            <a:ext cx="1291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Lato"/>
                <a:ea typeface="Lato"/>
                <a:cs typeface="Lato"/>
                <a:sym typeface="Lato"/>
              </a:rPr>
              <a:t>04.07.2019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/>
              <a:t>Product Backlog</a:t>
            </a:r>
            <a:endParaRPr sz="2800"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1545475"/>
            <a:ext cx="7688700" cy="25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t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İşletim sistemi içerisinden tetiklenen bir komut ile ileri ve geri gidebilen araç.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t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İşletim sistemi içerisinden tetiklenen bir komut ile sağa ve sola dönebilen araç.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t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 engel gördüğünde tepki veren (duran/ geri, sağa ya da sola dönen) araç.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t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Düz bir çizgiyi takip edebilen araç.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t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Sağa / sola dönen bir çizgiyi takip edebilen araç.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300"/>
              <a:buFont typeface="Arial"/>
              <a:buChar char="●"/>
            </a:pPr>
            <a:r>
              <a:rPr b="1" lang="tr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Bir RFID’ deki yönergeleri (sağa dön, 5 saniye sonra dur, olduğun yerde dön vb.) okuyarak hareketini buna göre planlayabilen araç.</a:t>
            </a:r>
            <a:endParaRPr b="1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300"/>
              <a:buFont typeface="Arial"/>
              <a:buChar char="●"/>
            </a:pPr>
            <a:r>
              <a:rPr b="1" lang="tr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Bir QR kodta belirtilen yönergeleri (sağa dön, 5 saniye sonra dur, olduğun yerde dön vb.) okuyarak hareketini buna göre planlayabilen araç.</a:t>
            </a:r>
            <a:endParaRPr b="1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300"/>
              <a:buFont typeface="Arial"/>
              <a:buChar char="●"/>
            </a:pPr>
            <a:r>
              <a:rPr b="1" lang="tr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Bir görüntüde belirtilen yönergeleri (sağa dön, 5 saniye sonra dur, olduğun yerde dön vb.) okuyarak hareketini buna göre planlayabilen araç.</a:t>
            </a:r>
            <a:endParaRPr b="1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7540525" y="206300"/>
            <a:ext cx="1291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Lato"/>
                <a:ea typeface="Lato"/>
                <a:cs typeface="Lato"/>
                <a:sym typeface="Lato"/>
              </a:rPr>
              <a:t>04.07.2019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/>
              <a:t>Sprint Backlog</a:t>
            </a:r>
            <a:endParaRPr sz="2800"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1393075"/>
            <a:ext cx="76887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Robotun 3 yoldan seçim yapması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ownerla parkur hakkında konuşulması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RFID sensörden veri alma (forward, right, left)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RFID ile dönüş yönünün belirlenmesi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Kamera ile görüntü almak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90</a:t>
            </a:r>
            <a:r>
              <a:rPr lang="t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° dönüşün sağlanması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detection kütüphanesinin seçilmesi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Parkurun son tasarımının yapılması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QR kodun çalışır hale getirilmesi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Dönüşlerdeki güç sorununun giderilmesi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Görüntünün tanımlanması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t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 alma algoritmasının belirlenmesi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7540525" y="206300"/>
            <a:ext cx="1291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Lato"/>
                <a:ea typeface="Lato"/>
                <a:cs typeface="Lato"/>
                <a:sym typeface="Lato"/>
              </a:rPr>
              <a:t>04.07.2019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B26B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75" y="116387"/>
            <a:ext cx="7513649" cy="49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-429400" y="1824600"/>
            <a:ext cx="73233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1159150" y="107925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3800"/>
              <a:t>Video Zamanı… </a:t>
            </a:r>
            <a:endParaRPr sz="3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4294967295" type="title"/>
          </p:nvPr>
        </p:nvSpPr>
        <p:spPr>
          <a:xfrm>
            <a:off x="1068075" y="370050"/>
            <a:ext cx="7348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tr">
                <a:latin typeface="Arial"/>
                <a:ea typeface="Arial"/>
                <a:cs typeface="Arial"/>
                <a:sym typeface="Arial"/>
              </a:rPr>
              <a:t>Bize bu deneyimi yaşama şansı tanıyan herkese en içten teşekkürlerimizle...</a:t>
            </a:r>
            <a:endParaRPr b="0" i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2731875" y="1619650"/>
            <a:ext cx="3870349" cy="290275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340000" dist="85725">
              <a:srgbClr val="000000">
                <a:alpha val="71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